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4" r:id="rId4"/>
    <p:sldId id="258" r:id="rId5"/>
    <p:sldId id="259" r:id="rId6"/>
    <p:sldId id="256" r:id="rId7"/>
    <p:sldId id="257" r:id="rId8"/>
    <p:sldId id="260" r:id="rId9"/>
    <p:sldId id="26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71A1-F2FC-4E87-A2F6-4389504FA6C9}" type="datetimeFigureOut">
              <a:rPr lang="it-IT" smtClean="0"/>
              <a:t>03/07/2014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8EBD-0F46-4E74-9CF8-3F5DB63AACED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Users\dott. Vinci\Desktop\_____LOGHI\Serena Chiatante\ROTARY Loghi e Carta intestata 2014-2015\New videoscrittura\ROTARY video scrittura\loghi\rotary-lu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321003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dott. Vinci\Desktop\_____LOGHI\Rotary2120_LuigiPalombel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76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Immagine 4" descr="colom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533400" cy="542925"/>
          </a:xfrm>
          <a:prstGeom prst="rect">
            <a:avLst/>
          </a:prstGeom>
          <a:noFill/>
        </p:spPr>
      </p:pic>
      <p:pic>
        <p:nvPicPr>
          <p:cNvPr id="9221" name="Immagine 5" descr="stetoscop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542925" cy="542925"/>
          </a:xfrm>
          <a:prstGeom prst="rect">
            <a:avLst/>
          </a:prstGeom>
          <a:noFill/>
        </p:spPr>
      </p:pic>
      <p:pic>
        <p:nvPicPr>
          <p:cNvPr id="9220" name="Immagine 6" descr="acq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542925" cy="542925"/>
          </a:xfrm>
          <a:prstGeom prst="rect">
            <a:avLst/>
          </a:prstGeom>
          <a:noFill/>
        </p:spPr>
      </p:pic>
      <p:pic>
        <p:nvPicPr>
          <p:cNvPr id="9219" name="Immagine 7" descr="maternitaÌ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542925" cy="542925"/>
          </a:xfrm>
          <a:prstGeom prst="rect">
            <a:avLst/>
          </a:prstGeom>
          <a:noFill/>
        </p:spPr>
      </p:pic>
      <p:pic>
        <p:nvPicPr>
          <p:cNvPr id="9218" name="Immagine 8" descr="lib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941168"/>
            <a:ext cx="542925" cy="542925"/>
          </a:xfrm>
          <a:prstGeom prst="rect">
            <a:avLst/>
          </a:prstGeom>
          <a:noFill/>
        </p:spPr>
      </p:pic>
      <p:pic>
        <p:nvPicPr>
          <p:cNvPr id="9217" name="Immagine 9" descr="mone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661248"/>
            <a:ext cx="542925" cy="542925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691680" y="2060848"/>
            <a:ext cx="6471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3200" b="0" i="0" u="none" strike="noStrike" cap="none" normalizeH="0" baseline="3000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PACE e PREVENZIONE/RISOLUZIONE dei CONFLITTI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91680" y="2780928"/>
            <a:ext cx="50577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3200" b="0" i="0" u="none" strike="noStrike" cap="none" normalizeH="0" baseline="3000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PREVENZIONE e CURA DELLE MALATTIE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91680" y="3501008"/>
            <a:ext cx="5358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3000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3200" b="0" i="0" u="none" strike="noStrike" cap="none" normalizeH="0" baseline="3000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ACQUA E STRUTTURE IGIENICO-SANITARIE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91680" y="4221088"/>
            <a:ext cx="4004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3000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3200" baseline="30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SALUTE </a:t>
            </a:r>
            <a:r>
              <a:rPr lang="it-IT" sz="3200" baseline="30000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MATERNA e </a:t>
            </a:r>
            <a:r>
              <a:rPr lang="it-IT" sz="3200" baseline="30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INFANTILE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691680" y="4961493"/>
            <a:ext cx="55220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3000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3200" b="0" i="0" u="none" strike="noStrike" cap="none" normalizeH="0" baseline="3000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ALFABETIZZAZIONE E EDUCAZIONE </a:t>
            </a:r>
            <a:r>
              <a:rPr kumimoji="0" lang="it-IT" sz="3200" b="0" i="0" u="none" strike="noStrike" cap="none" normalizeH="0" baseline="3000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sz="3200" b="0" i="0" u="none" strike="noStrike" cap="none" normalizeH="0" baseline="3000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BASE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691680" y="5661248"/>
            <a:ext cx="5024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3000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3200" b="0" i="0" u="none" strike="noStrike" cap="none" normalizeH="0" baseline="3000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SVILUPPO ECONOMICO E COMUNITARIO</a:t>
            </a:r>
            <a:endParaRPr kumimoji="0" lang="it-IT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5576" y="8367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AREE </a:t>
            </a:r>
            <a:r>
              <a:rPr lang="it-IT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INTERVENTO DEL ROTARY</a:t>
            </a: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tt. Vinci\Desktop\Passaggio delle Consegne 4.7.2014\Organigramma 2014_Pagin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60548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tt. Vinci\Desktop\Passaggio delle Consegne 4.7.2014\Organigramma 2014_Pagin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58404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tt. Vinci\Desktop\Passaggio delle Consegne 4.7.2014\Organigramma 2014_Pagi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27672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tt. Vinci\Desktop\Passaggio delle Consegne 4.7.2014\Organigramma 2014_Pagin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463299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tt. Vinci\Desktop\Passaggio delle Consegne 4.7.2014\Organigramma 2014_Pagina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94013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tt. Vinci\Desktop\Passaggio delle Consegne 4.7.2014\Organigramma 2014_Pagina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997086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</Words>
  <Application>Microsoft Office PowerPoint</Application>
  <PresentationFormat>Presentazione su schermo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dott. Vinci</dc:creator>
  <cp:lastModifiedBy>dott. Vinci</cp:lastModifiedBy>
  <cp:revision>4</cp:revision>
  <dcterms:created xsi:type="dcterms:W3CDTF">2014-07-03T16:34:25Z</dcterms:created>
  <dcterms:modified xsi:type="dcterms:W3CDTF">2014-07-03T17:10:03Z</dcterms:modified>
</cp:coreProperties>
</file>